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3" autoAdjust="0"/>
    <p:restoredTop sz="77376" autoAdjust="0"/>
  </p:normalViewPr>
  <p:slideViewPr>
    <p:cSldViewPr snapToGrid="0">
      <p:cViewPr varScale="1">
        <p:scale>
          <a:sx n="54" d="100"/>
          <a:sy n="54" d="100"/>
        </p:scale>
        <p:origin x="2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e" userId="f46d93eb-9378-467c-9d72-d8a6e57a51aa" providerId="ADAL" clId="{8163E9E8-E468-4DBF-9D20-4AB694FCE64B}"/>
    <pc:docChg chg="custSel addSld delSld modSld">
      <pc:chgData name="MaCe" userId="f46d93eb-9378-467c-9d72-d8a6e57a51aa" providerId="ADAL" clId="{8163E9E8-E468-4DBF-9D20-4AB694FCE64B}" dt="2019-09-09T12:31:16.657" v="196" actId="2696"/>
      <pc:docMkLst>
        <pc:docMk/>
      </pc:docMkLst>
      <pc:sldChg chg="modNotesTx">
        <pc:chgData name="MaCe" userId="f46d93eb-9378-467c-9d72-d8a6e57a51aa" providerId="ADAL" clId="{8163E9E8-E468-4DBF-9D20-4AB694FCE64B}" dt="2019-09-09T12:17:10.109" v="58" actId="313"/>
        <pc:sldMkLst>
          <pc:docMk/>
          <pc:sldMk cId="2907321232" sldId="262"/>
        </pc:sldMkLst>
      </pc:sldChg>
      <pc:sldChg chg="addSp">
        <pc:chgData name="MaCe" userId="f46d93eb-9378-467c-9d72-d8a6e57a51aa" providerId="ADAL" clId="{8163E9E8-E468-4DBF-9D20-4AB694FCE64B}" dt="2019-09-09T12:17:20.542" v="59"/>
        <pc:sldMkLst>
          <pc:docMk/>
          <pc:sldMk cId="26972233" sldId="263"/>
        </pc:sldMkLst>
        <pc:picChg chg="add">
          <ac:chgData name="MaCe" userId="f46d93eb-9378-467c-9d72-d8a6e57a51aa" providerId="ADAL" clId="{8163E9E8-E468-4DBF-9D20-4AB694FCE64B}" dt="2019-09-09T12:17:20.542" v="59"/>
          <ac:picMkLst>
            <pc:docMk/>
            <pc:sldMk cId="26972233" sldId="263"/>
            <ac:picMk id="2" creationId="{9E265EA1-3D04-4614-A915-D56C74349A0F}"/>
          </ac:picMkLst>
        </pc:picChg>
      </pc:sldChg>
      <pc:sldChg chg="addSp modNotesTx">
        <pc:chgData name="MaCe" userId="f46d93eb-9378-467c-9d72-d8a6e57a51aa" providerId="ADAL" clId="{8163E9E8-E468-4DBF-9D20-4AB694FCE64B}" dt="2019-09-09T12:19:26.846" v="123" actId="20577"/>
        <pc:sldMkLst>
          <pc:docMk/>
          <pc:sldMk cId="758382216" sldId="264"/>
        </pc:sldMkLst>
        <pc:picChg chg="add">
          <ac:chgData name="MaCe" userId="f46d93eb-9378-467c-9d72-d8a6e57a51aa" providerId="ADAL" clId="{8163E9E8-E468-4DBF-9D20-4AB694FCE64B}" dt="2019-09-09T12:18:00.024" v="60"/>
          <ac:picMkLst>
            <pc:docMk/>
            <pc:sldMk cId="758382216" sldId="264"/>
            <ac:picMk id="2" creationId="{8F31264A-D312-4767-958F-C82C9228F5AC}"/>
          </ac:picMkLst>
        </pc:picChg>
      </pc:sldChg>
      <pc:sldChg chg="addSp">
        <pc:chgData name="MaCe" userId="f46d93eb-9378-467c-9d72-d8a6e57a51aa" providerId="ADAL" clId="{8163E9E8-E468-4DBF-9D20-4AB694FCE64B}" dt="2019-09-09T12:19:48.784" v="124"/>
        <pc:sldMkLst>
          <pc:docMk/>
          <pc:sldMk cId="3131813593" sldId="265"/>
        </pc:sldMkLst>
        <pc:picChg chg="add">
          <ac:chgData name="MaCe" userId="f46d93eb-9378-467c-9d72-d8a6e57a51aa" providerId="ADAL" clId="{8163E9E8-E468-4DBF-9D20-4AB694FCE64B}" dt="2019-09-09T12:19:48.784" v="124"/>
          <ac:picMkLst>
            <pc:docMk/>
            <pc:sldMk cId="3131813593" sldId="265"/>
            <ac:picMk id="2" creationId="{61E326C0-24E8-4DD8-B94B-2631B2591D99}"/>
          </ac:picMkLst>
        </pc:picChg>
      </pc:sldChg>
      <pc:sldChg chg="addSp">
        <pc:chgData name="MaCe" userId="f46d93eb-9378-467c-9d72-d8a6e57a51aa" providerId="ADAL" clId="{8163E9E8-E468-4DBF-9D20-4AB694FCE64B}" dt="2019-09-09T12:20:12.496" v="125"/>
        <pc:sldMkLst>
          <pc:docMk/>
          <pc:sldMk cId="1709621033" sldId="266"/>
        </pc:sldMkLst>
        <pc:picChg chg="add">
          <ac:chgData name="MaCe" userId="f46d93eb-9378-467c-9d72-d8a6e57a51aa" providerId="ADAL" clId="{8163E9E8-E468-4DBF-9D20-4AB694FCE64B}" dt="2019-09-09T12:20:12.496" v="125"/>
          <ac:picMkLst>
            <pc:docMk/>
            <pc:sldMk cId="1709621033" sldId="266"/>
            <ac:picMk id="2" creationId="{94AFB0AA-3DA3-47D0-8708-CCA98BE66208}"/>
          </ac:picMkLst>
        </pc:picChg>
      </pc:sldChg>
      <pc:sldChg chg="addSp">
        <pc:chgData name="MaCe" userId="f46d93eb-9378-467c-9d72-d8a6e57a51aa" providerId="ADAL" clId="{8163E9E8-E468-4DBF-9D20-4AB694FCE64B}" dt="2019-09-09T12:20:44.285" v="126"/>
        <pc:sldMkLst>
          <pc:docMk/>
          <pc:sldMk cId="145544833" sldId="267"/>
        </pc:sldMkLst>
        <pc:picChg chg="add">
          <ac:chgData name="MaCe" userId="f46d93eb-9378-467c-9d72-d8a6e57a51aa" providerId="ADAL" clId="{8163E9E8-E468-4DBF-9D20-4AB694FCE64B}" dt="2019-09-09T12:20:44.285" v="126"/>
          <ac:picMkLst>
            <pc:docMk/>
            <pc:sldMk cId="145544833" sldId="267"/>
            <ac:picMk id="2" creationId="{98B68E99-3C3F-4D3A-9D1A-ED63158809F0}"/>
          </ac:picMkLst>
        </pc:picChg>
      </pc:sldChg>
      <pc:sldChg chg="addSp">
        <pc:chgData name="MaCe" userId="f46d93eb-9378-467c-9d72-d8a6e57a51aa" providerId="ADAL" clId="{8163E9E8-E468-4DBF-9D20-4AB694FCE64B}" dt="2019-09-09T12:22:13.822" v="127"/>
        <pc:sldMkLst>
          <pc:docMk/>
          <pc:sldMk cId="2316309816" sldId="268"/>
        </pc:sldMkLst>
        <pc:picChg chg="add">
          <ac:chgData name="MaCe" userId="f46d93eb-9378-467c-9d72-d8a6e57a51aa" providerId="ADAL" clId="{8163E9E8-E468-4DBF-9D20-4AB694FCE64B}" dt="2019-09-09T12:22:13.822" v="127"/>
          <ac:picMkLst>
            <pc:docMk/>
            <pc:sldMk cId="2316309816" sldId="268"/>
            <ac:picMk id="2" creationId="{D6D8105B-90E6-4AB0-816B-28784CF05328}"/>
          </ac:picMkLst>
        </pc:picChg>
      </pc:sldChg>
      <pc:sldChg chg="addSp">
        <pc:chgData name="MaCe" userId="f46d93eb-9378-467c-9d72-d8a6e57a51aa" providerId="ADAL" clId="{8163E9E8-E468-4DBF-9D20-4AB694FCE64B}" dt="2019-09-09T12:22:56.682" v="149"/>
        <pc:sldMkLst>
          <pc:docMk/>
          <pc:sldMk cId="1634628554" sldId="269"/>
        </pc:sldMkLst>
        <pc:picChg chg="add">
          <ac:chgData name="MaCe" userId="f46d93eb-9378-467c-9d72-d8a6e57a51aa" providerId="ADAL" clId="{8163E9E8-E468-4DBF-9D20-4AB694FCE64B}" dt="2019-09-09T12:22:56.682" v="149"/>
          <ac:picMkLst>
            <pc:docMk/>
            <pc:sldMk cId="1634628554" sldId="269"/>
            <ac:picMk id="2" creationId="{A2AEFA68-3ACA-4037-9581-6621C35C6CF6}"/>
          </ac:picMkLst>
        </pc:picChg>
      </pc:sldChg>
      <pc:sldChg chg="addSp delSp">
        <pc:chgData name="MaCe" userId="f46d93eb-9378-467c-9d72-d8a6e57a51aa" providerId="ADAL" clId="{8163E9E8-E468-4DBF-9D20-4AB694FCE64B}" dt="2019-09-09T12:23:26.272" v="150"/>
        <pc:sldMkLst>
          <pc:docMk/>
          <pc:sldMk cId="813370853" sldId="270"/>
        </pc:sldMkLst>
        <pc:picChg chg="add del">
          <ac:chgData name="MaCe" userId="f46d93eb-9378-467c-9d72-d8a6e57a51aa" providerId="ADAL" clId="{8163E9E8-E468-4DBF-9D20-4AB694FCE64B}" dt="2019-09-09T12:22:19.571" v="131"/>
          <ac:picMkLst>
            <pc:docMk/>
            <pc:sldMk cId="813370853" sldId="270"/>
            <ac:picMk id="2" creationId="{B7E32FCE-26EC-4E71-AD55-C897CCAD9DCF}"/>
          </ac:picMkLst>
        </pc:picChg>
        <pc:picChg chg="add del">
          <ac:chgData name="MaCe" userId="f46d93eb-9378-467c-9d72-d8a6e57a51aa" providerId="ADAL" clId="{8163E9E8-E468-4DBF-9D20-4AB694FCE64B}" dt="2019-09-09T12:22:19.360" v="130"/>
          <ac:picMkLst>
            <pc:docMk/>
            <pc:sldMk cId="813370853" sldId="270"/>
            <ac:picMk id="3" creationId="{0749F158-FD59-4D8C-9F55-962D3B0FE6CC}"/>
          </ac:picMkLst>
        </pc:picChg>
        <pc:picChg chg="add">
          <ac:chgData name="MaCe" userId="f46d93eb-9378-467c-9d72-d8a6e57a51aa" providerId="ADAL" clId="{8163E9E8-E468-4DBF-9D20-4AB694FCE64B}" dt="2019-09-09T12:23:26.272" v="150"/>
          <ac:picMkLst>
            <pc:docMk/>
            <pc:sldMk cId="813370853" sldId="270"/>
            <ac:picMk id="4" creationId="{97E0F1C4-1658-4334-8D95-6DDF8803AAFA}"/>
          </ac:picMkLst>
        </pc:picChg>
      </pc:sldChg>
      <pc:sldChg chg="addSp add">
        <pc:chgData name="MaCe" userId="f46d93eb-9378-467c-9d72-d8a6e57a51aa" providerId="ADAL" clId="{8163E9E8-E468-4DBF-9D20-4AB694FCE64B}" dt="2019-09-09T12:24:07.621" v="151"/>
        <pc:sldMkLst>
          <pc:docMk/>
          <pc:sldMk cId="1653171615" sldId="271"/>
        </pc:sldMkLst>
        <pc:picChg chg="add">
          <ac:chgData name="MaCe" userId="f46d93eb-9378-467c-9d72-d8a6e57a51aa" providerId="ADAL" clId="{8163E9E8-E468-4DBF-9D20-4AB694FCE64B}" dt="2019-09-09T12:24:07.621" v="151"/>
          <ac:picMkLst>
            <pc:docMk/>
            <pc:sldMk cId="1653171615" sldId="271"/>
            <ac:picMk id="2" creationId="{D72CEC39-CBCB-4D42-8CC2-EF0BC5D492BD}"/>
          </ac:picMkLst>
        </pc:picChg>
      </pc:sldChg>
      <pc:sldChg chg="addSp add">
        <pc:chgData name="MaCe" userId="f46d93eb-9378-467c-9d72-d8a6e57a51aa" providerId="ADAL" clId="{8163E9E8-E468-4DBF-9D20-4AB694FCE64B}" dt="2019-09-09T12:24:37.863" v="152"/>
        <pc:sldMkLst>
          <pc:docMk/>
          <pc:sldMk cId="2201952301" sldId="272"/>
        </pc:sldMkLst>
        <pc:picChg chg="add">
          <ac:chgData name="MaCe" userId="f46d93eb-9378-467c-9d72-d8a6e57a51aa" providerId="ADAL" clId="{8163E9E8-E468-4DBF-9D20-4AB694FCE64B}" dt="2019-09-09T12:24:37.863" v="152"/>
          <ac:picMkLst>
            <pc:docMk/>
            <pc:sldMk cId="2201952301" sldId="272"/>
            <ac:picMk id="2" creationId="{3063CD32-F567-406D-924D-B79A1DA706F4}"/>
          </ac:picMkLst>
        </pc:picChg>
      </pc:sldChg>
      <pc:sldChg chg="addSp add">
        <pc:chgData name="MaCe" userId="f46d93eb-9378-467c-9d72-d8a6e57a51aa" providerId="ADAL" clId="{8163E9E8-E468-4DBF-9D20-4AB694FCE64B}" dt="2019-09-09T12:25:06.776" v="153"/>
        <pc:sldMkLst>
          <pc:docMk/>
          <pc:sldMk cId="4112153002" sldId="273"/>
        </pc:sldMkLst>
        <pc:picChg chg="add">
          <ac:chgData name="MaCe" userId="f46d93eb-9378-467c-9d72-d8a6e57a51aa" providerId="ADAL" clId="{8163E9E8-E468-4DBF-9D20-4AB694FCE64B}" dt="2019-09-09T12:25:06.776" v="153"/>
          <ac:picMkLst>
            <pc:docMk/>
            <pc:sldMk cId="4112153002" sldId="273"/>
            <ac:picMk id="2" creationId="{F11995F7-222C-4448-A1D4-966C9A29B731}"/>
          </ac:picMkLst>
        </pc:picChg>
      </pc:sldChg>
      <pc:sldChg chg="addSp add">
        <pc:chgData name="MaCe" userId="f46d93eb-9378-467c-9d72-d8a6e57a51aa" providerId="ADAL" clId="{8163E9E8-E468-4DBF-9D20-4AB694FCE64B}" dt="2019-09-09T12:25:30.181" v="154"/>
        <pc:sldMkLst>
          <pc:docMk/>
          <pc:sldMk cId="2813888569" sldId="274"/>
        </pc:sldMkLst>
        <pc:picChg chg="add">
          <ac:chgData name="MaCe" userId="f46d93eb-9378-467c-9d72-d8a6e57a51aa" providerId="ADAL" clId="{8163E9E8-E468-4DBF-9D20-4AB694FCE64B}" dt="2019-09-09T12:25:30.181" v="154"/>
          <ac:picMkLst>
            <pc:docMk/>
            <pc:sldMk cId="2813888569" sldId="274"/>
            <ac:picMk id="2" creationId="{9390818C-E614-4C75-B586-3AA0F9C2D62B}"/>
          </ac:picMkLst>
        </pc:picChg>
      </pc:sldChg>
      <pc:sldChg chg="addSp delSp add">
        <pc:chgData name="MaCe" userId="f46d93eb-9378-467c-9d72-d8a6e57a51aa" providerId="ADAL" clId="{8163E9E8-E468-4DBF-9D20-4AB694FCE64B}" dt="2019-09-09T12:25:59.919" v="157"/>
        <pc:sldMkLst>
          <pc:docMk/>
          <pc:sldMk cId="3491601967" sldId="275"/>
        </pc:sldMkLst>
        <pc:picChg chg="add del">
          <ac:chgData name="MaCe" userId="f46d93eb-9378-467c-9d72-d8a6e57a51aa" providerId="ADAL" clId="{8163E9E8-E468-4DBF-9D20-4AB694FCE64B}" dt="2019-09-09T12:22:54.533" v="148"/>
          <ac:picMkLst>
            <pc:docMk/>
            <pc:sldMk cId="3491601967" sldId="275"/>
            <ac:picMk id="2" creationId="{89542AA7-D00A-4670-8DE1-6F2FF7CBE46F}"/>
          </ac:picMkLst>
        </pc:picChg>
        <pc:picChg chg="add">
          <ac:chgData name="MaCe" userId="f46d93eb-9378-467c-9d72-d8a6e57a51aa" providerId="ADAL" clId="{8163E9E8-E468-4DBF-9D20-4AB694FCE64B}" dt="2019-09-09T12:25:59.919" v="157"/>
          <ac:picMkLst>
            <pc:docMk/>
            <pc:sldMk cId="3491601967" sldId="275"/>
            <ac:picMk id="3" creationId="{B058F224-01AC-4347-8264-CE88C275F3C6}"/>
          </ac:picMkLst>
        </pc:picChg>
      </pc:sldChg>
      <pc:sldChg chg="add del">
        <pc:chgData name="MaCe" userId="f46d93eb-9378-467c-9d72-d8a6e57a51aa" providerId="ADAL" clId="{8163E9E8-E468-4DBF-9D20-4AB694FCE64B}" dt="2019-09-09T12:22:25.559" v="146"/>
        <pc:sldMkLst>
          <pc:docMk/>
          <pc:sldMk cId="1711566403" sldId="276"/>
        </pc:sldMkLst>
      </pc:sldChg>
      <pc:sldChg chg="addSp add">
        <pc:chgData name="MaCe" userId="f46d93eb-9378-467c-9d72-d8a6e57a51aa" providerId="ADAL" clId="{8163E9E8-E468-4DBF-9D20-4AB694FCE64B}" dt="2019-09-09T12:26:26.393" v="158"/>
        <pc:sldMkLst>
          <pc:docMk/>
          <pc:sldMk cId="3165497643" sldId="276"/>
        </pc:sldMkLst>
        <pc:picChg chg="add">
          <ac:chgData name="MaCe" userId="f46d93eb-9378-467c-9d72-d8a6e57a51aa" providerId="ADAL" clId="{8163E9E8-E468-4DBF-9D20-4AB694FCE64B}" dt="2019-09-09T12:26:26.393" v="158"/>
          <ac:picMkLst>
            <pc:docMk/>
            <pc:sldMk cId="3165497643" sldId="276"/>
            <ac:picMk id="2" creationId="{1DC548D1-251F-417D-8875-E33A3636B4AA}"/>
          </ac:picMkLst>
        </pc:picChg>
      </pc:sldChg>
      <pc:sldChg chg="add del">
        <pc:chgData name="MaCe" userId="f46d93eb-9378-467c-9d72-d8a6e57a51aa" providerId="ADAL" clId="{8163E9E8-E468-4DBF-9D20-4AB694FCE64B}" dt="2019-09-09T12:22:25.134" v="145"/>
        <pc:sldMkLst>
          <pc:docMk/>
          <pc:sldMk cId="536926884" sldId="277"/>
        </pc:sldMkLst>
      </pc:sldChg>
      <pc:sldChg chg="addSp add">
        <pc:chgData name="MaCe" userId="f46d93eb-9378-467c-9d72-d8a6e57a51aa" providerId="ADAL" clId="{8163E9E8-E468-4DBF-9D20-4AB694FCE64B}" dt="2019-09-09T12:26:48.533" v="159"/>
        <pc:sldMkLst>
          <pc:docMk/>
          <pc:sldMk cId="4187279996" sldId="277"/>
        </pc:sldMkLst>
        <pc:picChg chg="add">
          <ac:chgData name="MaCe" userId="f46d93eb-9378-467c-9d72-d8a6e57a51aa" providerId="ADAL" clId="{8163E9E8-E468-4DBF-9D20-4AB694FCE64B}" dt="2019-09-09T12:26:48.533" v="159"/>
          <ac:picMkLst>
            <pc:docMk/>
            <pc:sldMk cId="4187279996" sldId="277"/>
            <ac:picMk id="2" creationId="{BC941086-58FC-4147-A393-B7527941539A}"/>
          </ac:picMkLst>
        </pc:picChg>
      </pc:sldChg>
      <pc:sldChg chg="add del">
        <pc:chgData name="MaCe" userId="f46d93eb-9378-467c-9d72-d8a6e57a51aa" providerId="ADAL" clId="{8163E9E8-E468-4DBF-9D20-4AB694FCE64B}" dt="2019-09-09T12:22:24.710" v="144"/>
        <pc:sldMkLst>
          <pc:docMk/>
          <pc:sldMk cId="1893306570" sldId="278"/>
        </pc:sldMkLst>
      </pc:sldChg>
      <pc:sldChg chg="addSp delSp add">
        <pc:chgData name="MaCe" userId="f46d93eb-9378-467c-9d72-d8a6e57a51aa" providerId="ADAL" clId="{8163E9E8-E468-4DBF-9D20-4AB694FCE64B}" dt="2019-09-09T12:28:15.555" v="164"/>
        <pc:sldMkLst>
          <pc:docMk/>
          <pc:sldMk cId="2353601160" sldId="278"/>
        </pc:sldMkLst>
        <pc:spChg chg="del">
          <ac:chgData name="MaCe" userId="f46d93eb-9378-467c-9d72-d8a6e57a51aa" providerId="ADAL" clId="{8163E9E8-E468-4DBF-9D20-4AB694FCE64B}" dt="2019-09-09T12:26:52.759" v="161" actId="478"/>
          <ac:spMkLst>
            <pc:docMk/>
            <pc:sldMk cId="2353601160" sldId="278"/>
            <ac:spMk id="2" creationId="{8A62D638-58F9-4A94-8C9D-07687CED415B}"/>
          </ac:spMkLst>
        </pc:spChg>
        <pc:spChg chg="del">
          <ac:chgData name="MaCe" userId="f46d93eb-9378-467c-9d72-d8a6e57a51aa" providerId="ADAL" clId="{8163E9E8-E468-4DBF-9D20-4AB694FCE64B}" dt="2019-09-09T12:26:52.759" v="161" actId="478"/>
          <ac:spMkLst>
            <pc:docMk/>
            <pc:sldMk cId="2353601160" sldId="278"/>
            <ac:spMk id="3" creationId="{186479AE-26FD-46A9-9FCD-FB687A487698}"/>
          </ac:spMkLst>
        </pc:spChg>
        <pc:picChg chg="add">
          <ac:chgData name="MaCe" userId="f46d93eb-9378-467c-9d72-d8a6e57a51aa" providerId="ADAL" clId="{8163E9E8-E468-4DBF-9D20-4AB694FCE64B}" dt="2019-09-09T12:28:15.555" v="164"/>
          <ac:picMkLst>
            <pc:docMk/>
            <pc:sldMk cId="2353601160" sldId="278"/>
            <ac:picMk id="4" creationId="{F0637486-3E47-4769-AAF1-F4E111F51FD6}"/>
          </ac:picMkLst>
        </pc:picChg>
      </pc:sldChg>
      <pc:sldChg chg="add del">
        <pc:chgData name="MaCe" userId="f46d93eb-9378-467c-9d72-d8a6e57a51aa" providerId="ADAL" clId="{8163E9E8-E468-4DBF-9D20-4AB694FCE64B}" dt="2019-09-09T12:22:24.521" v="143"/>
        <pc:sldMkLst>
          <pc:docMk/>
          <pc:sldMk cId="141840808" sldId="279"/>
        </pc:sldMkLst>
      </pc:sldChg>
      <pc:sldChg chg="addSp add">
        <pc:chgData name="MaCe" userId="f46d93eb-9378-467c-9d72-d8a6e57a51aa" providerId="ADAL" clId="{8163E9E8-E468-4DBF-9D20-4AB694FCE64B}" dt="2019-09-09T12:28:26.370" v="165"/>
        <pc:sldMkLst>
          <pc:docMk/>
          <pc:sldMk cId="1671977118" sldId="279"/>
        </pc:sldMkLst>
        <pc:picChg chg="add">
          <ac:chgData name="MaCe" userId="f46d93eb-9378-467c-9d72-d8a6e57a51aa" providerId="ADAL" clId="{8163E9E8-E468-4DBF-9D20-4AB694FCE64B}" dt="2019-09-09T12:28:26.370" v="165"/>
          <ac:picMkLst>
            <pc:docMk/>
            <pc:sldMk cId="1671977118" sldId="279"/>
            <ac:picMk id="2" creationId="{063DDD3D-9923-428D-BF88-A529823C3DA0}"/>
          </ac:picMkLst>
        </pc:picChg>
      </pc:sldChg>
      <pc:sldChg chg="addSp add">
        <pc:chgData name="MaCe" userId="f46d93eb-9378-467c-9d72-d8a6e57a51aa" providerId="ADAL" clId="{8163E9E8-E468-4DBF-9D20-4AB694FCE64B}" dt="2019-09-09T12:28:39.116" v="171"/>
        <pc:sldMkLst>
          <pc:docMk/>
          <pc:sldMk cId="1773788036" sldId="280"/>
        </pc:sldMkLst>
        <pc:picChg chg="add">
          <ac:chgData name="MaCe" userId="f46d93eb-9378-467c-9d72-d8a6e57a51aa" providerId="ADAL" clId="{8163E9E8-E468-4DBF-9D20-4AB694FCE64B}" dt="2019-09-09T12:28:39.116" v="171"/>
          <ac:picMkLst>
            <pc:docMk/>
            <pc:sldMk cId="1773788036" sldId="280"/>
            <ac:picMk id="2" creationId="{BD0FBCA0-9A39-4EC8-AD47-8380473F8AFE}"/>
          </ac:picMkLst>
        </pc:picChg>
      </pc:sldChg>
      <pc:sldChg chg="add del">
        <pc:chgData name="MaCe" userId="f46d93eb-9378-467c-9d72-d8a6e57a51aa" providerId="ADAL" clId="{8163E9E8-E468-4DBF-9D20-4AB694FCE64B}" dt="2019-09-09T12:22:24.299" v="142"/>
        <pc:sldMkLst>
          <pc:docMk/>
          <pc:sldMk cId="3470546514" sldId="280"/>
        </pc:sldMkLst>
      </pc:sldChg>
      <pc:sldChg chg="addSp add">
        <pc:chgData name="MaCe" userId="f46d93eb-9378-467c-9d72-d8a6e57a51aa" providerId="ADAL" clId="{8163E9E8-E468-4DBF-9D20-4AB694FCE64B}" dt="2019-09-09T12:28:48.649" v="172"/>
        <pc:sldMkLst>
          <pc:docMk/>
          <pc:sldMk cId="2303768212" sldId="281"/>
        </pc:sldMkLst>
        <pc:picChg chg="add">
          <ac:chgData name="MaCe" userId="f46d93eb-9378-467c-9d72-d8a6e57a51aa" providerId="ADAL" clId="{8163E9E8-E468-4DBF-9D20-4AB694FCE64B}" dt="2019-09-09T12:28:48.649" v="172"/>
          <ac:picMkLst>
            <pc:docMk/>
            <pc:sldMk cId="2303768212" sldId="281"/>
            <ac:picMk id="2" creationId="{734C892C-AC61-441F-A185-CE04753301ED}"/>
          </ac:picMkLst>
        </pc:picChg>
      </pc:sldChg>
      <pc:sldChg chg="addSp add">
        <pc:chgData name="MaCe" userId="f46d93eb-9378-467c-9d72-d8a6e57a51aa" providerId="ADAL" clId="{8163E9E8-E468-4DBF-9D20-4AB694FCE64B}" dt="2019-09-09T12:28:56.975" v="173"/>
        <pc:sldMkLst>
          <pc:docMk/>
          <pc:sldMk cId="711824579" sldId="282"/>
        </pc:sldMkLst>
        <pc:picChg chg="add">
          <ac:chgData name="MaCe" userId="f46d93eb-9378-467c-9d72-d8a6e57a51aa" providerId="ADAL" clId="{8163E9E8-E468-4DBF-9D20-4AB694FCE64B}" dt="2019-09-09T12:28:56.975" v="173"/>
          <ac:picMkLst>
            <pc:docMk/>
            <pc:sldMk cId="711824579" sldId="282"/>
            <ac:picMk id="2" creationId="{65213E0C-495D-41C5-8561-47B27AF5E93E}"/>
          </ac:picMkLst>
        </pc:picChg>
      </pc:sldChg>
      <pc:sldChg chg="addSp add">
        <pc:chgData name="MaCe" userId="f46d93eb-9378-467c-9d72-d8a6e57a51aa" providerId="ADAL" clId="{8163E9E8-E468-4DBF-9D20-4AB694FCE64B}" dt="2019-09-09T12:29:04.465" v="174"/>
        <pc:sldMkLst>
          <pc:docMk/>
          <pc:sldMk cId="416429520" sldId="283"/>
        </pc:sldMkLst>
        <pc:picChg chg="add">
          <ac:chgData name="MaCe" userId="f46d93eb-9378-467c-9d72-d8a6e57a51aa" providerId="ADAL" clId="{8163E9E8-E468-4DBF-9D20-4AB694FCE64B}" dt="2019-09-09T12:29:04.465" v="174"/>
          <ac:picMkLst>
            <pc:docMk/>
            <pc:sldMk cId="416429520" sldId="283"/>
            <ac:picMk id="2" creationId="{7CFD5909-5495-4CF7-BBA6-9EF56435F59A}"/>
          </ac:picMkLst>
        </pc:picChg>
      </pc:sldChg>
      <pc:sldChg chg="addSp add">
        <pc:chgData name="MaCe" userId="f46d93eb-9378-467c-9d72-d8a6e57a51aa" providerId="ADAL" clId="{8163E9E8-E468-4DBF-9D20-4AB694FCE64B}" dt="2019-09-09T12:29:14.697" v="175"/>
        <pc:sldMkLst>
          <pc:docMk/>
          <pc:sldMk cId="1597354222" sldId="284"/>
        </pc:sldMkLst>
        <pc:picChg chg="add">
          <ac:chgData name="MaCe" userId="f46d93eb-9378-467c-9d72-d8a6e57a51aa" providerId="ADAL" clId="{8163E9E8-E468-4DBF-9D20-4AB694FCE64B}" dt="2019-09-09T12:29:14.697" v="175"/>
          <ac:picMkLst>
            <pc:docMk/>
            <pc:sldMk cId="1597354222" sldId="284"/>
            <ac:picMk id="2" creationId="{5EC1ECBD-37CF-4FB2-833F-56C274CEA0C5}"/>
          </ac:picMkLst>
        </pc:picChg>
      </pc:sldChg>
      <pc:sldChg chg="addSp add">
        <pc:chgData name="MaCe" userId="f46d93eb-9378-467c-9d72-d8a6e57a51aa" providerId="ADAL" clId="{8163E9E8-E468-4DBF-9D20-4AB694FCE64B}" dt="2019-09-09T12:29:25.771" v="181"/>
        <pc:sldMkLst>
          <pc:docMk/>
          <pc:sldMk cId="2651897977" sldId="285"/>
        </pc:sldMkLst>
        <pc:picChg chg="add">
          <ac:chgData name="MaCe" userId="f46d93eb-9378-467c-9d72-d8a6e57a51aa" providerId="ADAL" clId="{8163E9E8-E468-4DBF-9D20-4AB694FCE64B}" dt="2019-09-09T12:29:25.771" v="181"/>
          <ac:picMkLst>
            <pc:docMk/>
            <pc:sldMk cId="2651897977" sldId="285"/>
            <ac:picMk id="2" creationId="{CCC61542-D93E-41E8-A5A0-7DC7395D7E47}"/>
          </ac:picMkLst>
        </pc:picChg>
      </pc:sldChg>
      <pc:sldChg chg="addSp add">
        <pc:chgData name="MaCe" userId="f46d93eb-9378-467c-9d72-d8a6e57a51aa" providerId="ADAL" clId="{8163E9E8-E468-4DBF-9D20-4AB694FCE64B}" dt="2019-09-09T12:29:33.669" v="182"/>
        <pc:sldMkLst>
          <pc:docMk/>
          <pc:sldMk cId="2113733599" sldId="286"/>
        </pc:sldMkLst>
        <pc:picChg chg="add">
          <ac:chgData name="MaCe" userId="f46d93eb-9378-467c-9d72-d8a6e57a51aa" providerId="ADAL" clId="{8163E9E8-E468-4DBF-9D20-4AB694FCE64B}" dt="2019-09-09T12:29:33.669" v="182"/>
          <ac:picMkLst>
            <pc:docMk/>
            <pc:sldMk cId="2113733599" sldId="286"/>
            <ac:picMk id="2" creationId="{6C3AD99C-EF79-4220-B6D7-66941C0CC2BE}"/>
          </ac:picMkLst>
        </pc:picChg>
      </pc:sldChg>
      <pc:sldChg chg="addSp add">
        <pc:chgData name="MaCe" userId="f46d93eb-9378-467c-9d72-d8a6e57a51aa" providerId="ADAL" clId="{8163E9E8-E468-4DBF-9D20-4AB694FCE64B}" dt="2019-09-09T12:30:00.634" v="183"/>
        <pc:sldMkLst>
          <pc:docMk/>
          <pc:sldMk cId="3628534561" sldId="287"/>
        </pc:sldMkLst>
        <pc:picChg chg="add">
          <ac:chgData name="MaCe" userId="f46d93eb-9378-467c-9d72-d8a6e57a51aa" providerId="ADAL" clId="{8163E9E8-E468-4DBF-9D20-4AB694FCE64B}" dt="2019-09-09T12:30:00.634" v="183"/>
          <ac:picMkLst>
            <pc:docMk/>
            <pc:sldMk cId="3628534561" sldId="287"/>
            <ac:picMk id="2" creationId="{5C97F134-5764-4F2B-BC5B-3AA5E76A2DD3}"/>
          </ac:picMkLst>
        </pc:picChg>
      </pc:sldChg>
      <pc:sldChg chg="addSp add">
        <pc:chgData name="MaCe" userId="f46d93eb-9378-467c-9d72-d8a6e57a51aa" providerId="ADAL" clId="{8163E9E8-E468-4DBF-9D20-4AB694FCE64B}" dt="2019-09-09T12:30:44.316" v="184"/>
        <pc:sldMkLst>
          <pc:docMk/>
          <pc:sldMk cId="3863215380" sldId="288"/>
        </pc:sldMkLst>
        <pc:picChg chg="add">
          <ac:chgData name="MaCe" userId="f46d93eb-9378-467c-9d72-d8a6e57a51aa" providerId="ADAL" clId="{8163E9E8-E468-4DBF-9D20-4AB694FCE64B}" dt="2019-09-09T12:30:44.316" v="184"/>
          <ac:picMkLst>
            <pc:docMk/>
            <pc:sldMk cId="3863215380" sldId="288"/>
            <ac:picMk id="2" creationId="{AFAFC569-66CE-4E8E-8F19-C12D65735E70}"/>
          </ac:picMkLst>
        </pc:picChg>
      </pc:sldChg>
      <pc:sldChg chg="addSp add">
        <pc:chgData name="MaCe" userId="f46d93eb-9378-467c-9d72-d8a6e57a51aa" providerId="ADAL" clId="{8163E9E8-E468-4DBF-9D20-4AB694FCE64B}" dt="2019-09-09T12:30:53.496" v="185"/>
        <pc:sldMkLst>
          <pc:docMk/>
          <pc:sldMk cId="2095904798" sldId="289"/>
        </pc:sldMkLst>
        <pc:picChg chg="add">
          <ac:chgData name="MaCe" userId="f46d93eb-9378-467c-9d72-d8a6e57a51aa" providerId="ADAL" clId="{8163E9E8-E468-4DBF-9D20-4AB694FCE64B}" dt="2019-09-09T12:30:53.496" v="185"/>
          <ac:picMkLst>
            <pc:docMk/>
            <pc:sldMk cId="2095904798" sldId="289"/>
            <ac:picMk id="2" creationId="{980D26CD-099D-4692-A552-F12AD88F976C}"/>
          </ac:picMkLst>
        </pc:picChg>
      </pc:sldChg>
      <pc:sldChg chg="addSp add">
        <pc:chgData name="MaCe" userId="f46d93eb-9378-467c-9d72-d8a6e57a51aa" providerId="ADAL" clId="{8163E9E8-E468-4DBF-9D20-4AB694FCE64B}" dt="2019-09-09T12:31:09.244" v="191"/>
        <pc:sldMkLst>
          <pc:docMk/>
          <pc:sldMk cId="2394822221" sldId="290"/>
        </pc:sldMkLst>
        <pc:picChg chg="add">
          <ac:chgData name="MaCe" userId="f46d93eb-9378-467c-9d72-d8a6e57a51aa" providerId="ADAL" clId="{8163E9E8-E468-4DBF-9D20-4AB694FCE64B}" dt="2019-09-09T12:31:09.244" v="191"/>
          <ac:picMkLst>
            <pc:docMk/>
            <pc:sldMk cId="2394822221" sldId="290"/>
            <ac:picMk id="2" creationId="{A29B5E69-D1B6-4AF8-9064-BECDFBF8B67B}"/>
          </ac:picMkLst>
        </pc:picChg>
      </pc:sldChg>
      <pc:sldChg chg="add del">
        <pc:chgData name="MaCe" userId="f46d93eb-9378-467c-9d72-d8a6e57a51aa" providerId="ADAL" clId="{8163E9E8-E468-4DBF-9D20-4AB694FCE64B}" dt="2019-09-09T12:31:16.649" v="192" actId="2696"/>
        <pc:sldMkLst>
          <pc:docMk/>
          <pc:sldMk cId="655186395" sldId="291"/>
        </pc:sldMkLst>
      </pc:sldChg>
      <pc:sldChg chg="add del">
        <pc:chgData name="MaCe" userId="f46d93eb-9378-467c-9d72-d8a6e57a51aa" providerId="ADAL" clId="{8163E9E8-E468-4DBF-9D20-4AB694FCE64B}" dt="2019-09-09T12:31:16.651" v="193" actId="2696"/>
        <pc:sldMkLst>
          <pc:docMk/>
          <pc:sldMk cId="164422731" sldId="292"/>
        </pc:sldMkLst>
      </pc:sldChg>
      <pc:sldChg chg="add del">
        <pc:chgData name="MaCe" userId="f46d93eb-9378-467c-9d72-d8a6e57a51aa" providerId="ADAL" clId="{8163E9E8-E468-4DBF-9D20-4AB694FCE64B}" dt="2019-09-09T12:31:16.653" v="194" actId="2696"/>
        <pc:sldMkLst>
          <pc:docMk/>
          <pc:sldMk cId="475819694" sldId="293"/>
        </pc:sldMkLst>
      </pc:sldChg>
      <pc:sldChg chg="add del">
        <pc:chgData name="MaCe" userId="f46d93eb-9378-467c-9d72-d8a6e57a51aa" providerId="ADAL" clId="{8163E9E8-E468-4DBF-9D20-4AB694FCE64B}" dt="2019-09-09T12:31:16.655" v="195" actId="2696"/>
        <pc:sldMkLst>
          <pc:docMk/>
          <pc:sldMk cId="1484973833" sldId="294"/>
        </pc:sldMkLst>
      </pc:sldChg>
      <pc:sldChg chg="add del">
        <pc:chgData name="MaCe" userId="f46d93eb-9378-467c-9d72-d8a6e57a51aa" providerId="ADAL" clId="{8163E9E8-E468-4DBF-9D20-4AB694FCE64B}" dt="2019-09-09T12:31:16.657" v="196" actId="2696"/>
        <pc:sldMkLst>
          <pc:docMk/>
          <pc:sldMk cId="3851200208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BBFC4-D33A-4C4A-B3E9-4B41CF5107CA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FC09C-6499-4BC5-B659-56EAEF9D4F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2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Will not be automatically deleted &lt;</a:t>
            </a:r>
            <a:r>
              <a:rPr lang="en-US" altLang="zh-CN" dirty="0" err="1"/>
              <a:t>deleteCellPad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FC09C-6499-4BC5-B659-56EAEF9D4F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25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Place JTAG cells before Placement on the entire design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8FC09C-6499-4BC5-B659-56EAEF9D4F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19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703E5-BE67-4B9E-BEB4-5B8211BFC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39AE524-61A0-4B2F-8237-8C82BB8AC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1D22CE-FF2E-4465-B608-2D89F92EF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9B94E-2E74-494C-A267-500CAE3B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F9823-DCA5-4322-BA86-90D2FBB2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53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957FF-57C2-4F1E-AFD7-2726E328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482DCE-3402-4828-A0CB-4BFEF7E0F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82ED29-2E46-4BE2-85CE-4B70290E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99016-D6C9-4B50-A4E2-993E6AB5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2F5637-7F90-4CC3-88F8-D0B05EF6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21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B5416C-217C-417A-B499-DF22FE1CD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EC8CC7-E332-478D-9817-119443E10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C64B4F-1FB9-4604-AF90-02769B01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B3B5F2-D919-462D-A82F-47F0614A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1FF18E-B0BB-4538-8FA0-000E0D46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69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684E8-7054-4844-B917-306665BF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25CA6E-947B-4E8B-B73B-36E868BB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83D3DF-DB26-4A4D-82C8-041F3A4C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FDFBDE-5E16-4C46-BF4B-FB8A3B05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6DFF78-B6AA-4B66-A20E-3D2F7851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55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EAEE29-E4E6-481E-A785-5CB6362C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1F0539-A948-4F52-8AD2-4C36D036C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3A4261-A352-4524-8955-E19ACDC3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D49BA2-FAE1-49DD-8A1B-0FA13D25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444C91-0956-498C-B970-81A4DE75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97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5442C-FCCE-4256-8231-8E31238B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870EF-8CC9-4231-9E7B-0A2981183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198469E-DE93-4A72-BC3E-69345C98F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95D76C-8B18-45D9-8402-1AD385FA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252AF8-1595-4C61-B171-24080767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E99EC4-A27F-415B-8F07-B9DD436A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15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71EB3-7354-497D-B883-CDBED4DE8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338475-B23C-4056-B04B-86655AF3A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9E2AAC-A0FE-4BA8-84C8-2CD2152AF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B2FBD5-AFAB-4D44-8553-28269E936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833F1C-5A3C-40CA-83E5-7020B410E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4765B0-4EBF-4357-9ADB-96904A80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C1B24D-E526-400C-8B1F-283CD732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E54BBC-CC98-4421-8348-9F49DB34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62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830A0-38E6-4049-9A3A-F536C7EE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F48BDC-3C50-4321-A102-56D1FF922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3E91FA-FD37-4D30-AB96-9874F8D6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A97C94-3222-4C1A-821A-44A946DC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31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AC350EF-E21F-41D8-9790-B54E97230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E936CA-0454-4454-A743-36419C52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274A1D-B33B-4772-8309-01C607E31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36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AC7CD-1988-44D0-81AF-F9445712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D0FE50-32CB-4E60-9C3C-3BBBBBF4D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5DA4FA-FB79-4E54-AD39-1C8DFFE17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46A288-8C67-46BC-9938-CFA5DFEF6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27A24D-B820-4965-A539-B17A57B8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85AF10-6EBD-4FED-9161-B76CA310E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57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E4620-F54B-4B55-A343-FE3A4A4F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C5B638B-EEBF-4680-8DBC-B86C0D16E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6294C2-5CDC-4DD0-82A4-8076D4988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602494-CA3E-44DF-BC99-D0429D2E0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D6A3B4-B5C8-44ED-936B-84A6D1B6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3981A8-76C3-4D54-9EA1-FA8BE13B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90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0058FC-4FE1-4C07-A097-67FBBBA2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34012C-2F36-4D4F-A46E-7E2519583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1A60EE-1561-4CF6-9F3E-179E35077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97DFE-9636-43CC-A40D-A6943688A4BD}" type="datetimeFigureOut">
              <a:rPr lang="zh-CN" altLang="en-US" smtClean="0"/>
              <a:t>2019/9/9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47583B-0D92-476D-8697-D64E9FCEE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AA0F6A-E60E-40D2-A116-AEC9241DF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24B7A-59E8-4C29-AB53-A84BB3D428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9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8088B3-690F-4C22-92AC-F0B1AFD70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8" y="52809"/>
            <a:ext cx="12009524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61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E326C0-24E8-4DD8-B94B-2631B259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6" y="86143"/>
            <a:ext cx="11971428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13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AFB0AA-3DA3-47D0-8708-CCA98BE6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" y="62333"/>
            <a:ext cx="11990476" cy="6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B68E99-3C3F-4D3A-9D1A-ED6315880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7" y="76619"/>
            <a:ext cx="11961905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D8105B-90E6-4AB0-816B-28784CF0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6" y="62333"/>
            <a:ext cx="11971428" cy="6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09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AEFA68-3ACA-4037-9581-6621C35C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76619"/>
            <a:ext cx="11942857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28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7E0F1C4-1658-4334-8D95-6DDF8803A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" y="48047"/>
            <a:ext cx="11990476" cy="6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7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2CEC39-CBCB-4D42-8CC2-EF0BC5D49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7" y="52809"/>
            <a:ext cx="11961905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7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063CD32-F567-406D-924D-B79A1DA70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" y="62333"/>
            <a:ext cx="11990476" cy="6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5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1995F7-222C-4448-A1D4-966C9A29B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3" y="86143"/>
            <a:ext cx="11885714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53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90818C-E614-4C75-B586-3AA0F9C2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4" y="62333"/>
            <a:ext cx="11980952" cy="6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8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D0CEC6-1D20-4983-B02F-FE2FA955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" y="48047"/>
            <a:ext cx="12019047" cy="6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58F224-01AC-4347-8264-CE88C275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4" y="48047"/>
            <a:ext cx="11980952" cy="6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01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C548D1-251F-417D-8875-E33A3636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4" y="48047"/>
            <a:ext cx="12028571" cy="6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9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941086-58FC-4147-A393-B75279415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4" y="62333"/>
            <a:ext cx="11980952" cy="6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79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0637486-3E47-4769-AAF1-F4E111F5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86143"/>
            <a:ext cx="11942857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01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3DDD3D-9923-428D-BF88-A529823C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5" y="67095"/>
            <a:ext cx="11923809" cy="6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7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0FBCA0-9A39-4EC8-AD47-8380473F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6" y="57571"/>
            <a:ext cx="11971428" cy="6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88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4C892C-AC61-441F-A185-CE047533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6" y="67095"/>
            <a:ext cx="11971428" cy="6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6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213E0C-495D-41C5-8561-47B27AF5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8" y="57571"/>
            <a:ext cx="12009524" cy="6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4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FD5909-5495-4CF7-BBA6-9EF56435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52809"/>
            <a:ext cx="12047619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9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C1ECBD-37CF-4FB2-833F-56C274CE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7" y="62333"/>
            <a:ext cx="11914286" cy="6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5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EC46B1-B1C0-4096-8315-63B9A01A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7" y="90905"/>
            <a:ext cx="11914286" cy="6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6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C61542-D93E-41E8-A5A0-7DC7395D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81381"/>
            <a:ext cx="11942857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97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3AD99C-EF79-4220-B6D7-66941C0CC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7" y="76619"/>
            <a:ext cx="11914286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33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97F134-5764-4F2B-BC5B-3AA5E76A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2" y="71857"/>
            <a:ext cx="11990476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34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AFC569-66CE-4E8E-8F19-C12D6573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4" y="62333"/>
            <a:ext cx="11980952" cy="6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15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0D26CD-099D-4692-A552-F12AD88F9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" y="76619"/>
            <a:ext cx="12019047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4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29B5E69-D1B6-4AF8-9064-BECDFBF8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9" y="24238"/>
            <a:ext cx="11952381" cy="6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2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E4047B-A99D-472E-99AB-7B9678D0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71857"/>
            <a:ext cx="11942857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3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294AAC-A57E-4D3A-B559-9E55C480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7" y="52809"/>
            <a:ext cx="11961905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70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5352B4-2EE9-4DA6-ADC2-D3B286CE1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9" y="76619"/>
            <a:ext cx="11952381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5F6DB4-C51D-4A50-AA90-AD89C3F8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6" y="52809"/>
            <a:ext cx="11971428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2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265EA1-3D04-4614-A915-D56C7434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1" y="48047"/>
            <a:ext cx="11942857" cy="6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F31264A-D312-4767-958F-C82C9228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3" y="67095"/>
            <a:ext cx="11885714" cy="6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82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44109266E6B5644C9D8E1203EBA611E8" ma:contentTypeVersion="8" ma:contentTypeDescription="新建文档。" ma:contentTypeScope="" ma:versionID="ee78842e94d0ed3ad944e4581773964a">
  <xsd:schema xmlns:xsd="http://www.w3.org/2001/XMLSchema" xmlns:xs="http://www.w3.org/2001/XMLSchema" xmlns:p="http://schemas.microsoft.com/office/2006/metadata/properties" xmlns:ns3="a9b01942-4aa8-4514-b689-0c773134ab10" targetNamespace="http://schemas.microsoft.com/office/2006/metadata/properties" ma:root="true" ma:fieldsID="7b273f2fde8be4719765ecfafc1be678" ns3:_="">
    <xsd:import namespace="a9b01942-4aa8-4514-b689-0c773134ab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b01942-4aa8-4514-b689-0c773134ab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309D75-8626-4F86-9503-EB71B4E8B2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b01942-4aa8-4514-b689-0c773134ab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33E281-EB6F-4621-A400-8C12169CC9FE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a9b01942-4aa8-4514-b689-0c773134ab10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E9E2B1B-B3FC-427F-BC5A-712777A864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19</Words>
  <Application>Microsoft Office PowerPoint</Application>
  <PresentationFormat>宽屏</PresentationFormat>
  <Paragraphs>4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MaCe</dc:creator>
  <cp:lastModifiedBy>MaCe</cp:lastModifiedBy>
  <cp:revision>4</cp:revision>
  <dcterms:created xsi:type="dcterms:W3CDTF">2019-09-09T11:40:30Z</dcterms:created>
  <dcterms:modified xsi:type="dcterms:W3CDTF">2019-09-09T12:31:27Z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0x01010044109266E6B5644C9D8E1203EBA611E8</vt:lpwstr>
  </property>
</Properties>
</file>